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B0509-8476-396E-F4DA-AA51DEDD8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A9C15D-F7D2-4C26-A01B-A19BB2E4F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A1ACD-F9AA-260A-6F2E-1E2AC940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2F02F-4C98-5874-E868-46A19593C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CC543-6BDD-D420-C010-FC88AF11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2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5CC5B-9029-73CF-E3F8-22F80CC4E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D4EB3C-6808-ECF0-4EAD-BD155AD1A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EA62E-EA21-C67E-B2B0-4D8469363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06522-0120-51A2-A838-71B17E61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14404-151A-BC6E-8E68-683FEF052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9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E10686-919F-48FE-9803-71A7147964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FEFAD-4AC0-4D15-4005-3CDB80AD6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99334-8689-A25D-989E-5E3EDEB47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23BE3-7D5F-F9EC-5D86-73CA31D22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79307-1659-4824-5A51-31B93FDFB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73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3FB9C-3333-76EF-7002-F5D17FA9A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27BBA-AB04-948D-45BC-E4E0F3D9C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8E7D8-730D-F917-F8AD-ABCDC9252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DAE6E-4B68-1EA8-46A8-51369AEB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8D8CF5-1339-6D50-202F-B7C03A9A7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77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B69B9-A03E-4018-EC58-1C530A086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33CCFC-5DF0-5FE7-0D42-A10AC983E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366349-6AC5-ABCA-5192-ACC62CBBF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643B9-8C1D-FA1A-FDF0-24447D6D2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F70AF-CD22-1BCC-6632-717B17235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41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CF1E2-50C9-0BD3-56A5-4092F36EA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E40404-B452-2BE9-4E70-4E77377FA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6239A-423D-8ACF-7DB5-334014677B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4494A-8EA0-EB5F-9EFD-384727002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E7825-B2C2-6F9C-40EE-31597A841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AA442-787C-DBAB-216E-EEB39EF14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47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FA01F-F13A-19E4-D527-5D294D7B4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0D0B7-DAC9-95DA-3DBD-9FAB6232AF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264C91-1FC9-9DC8-C649-7FFEF0DFA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22D3DF-6CF2-D661-4F38-C9420CECCD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6236E3-937B-67E8-E845-08A237C9AB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3B842F-113C-2C25-550F-00E8031C5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54DD6D-8951-B4A6-97D7-356C929DF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75C4-D576-B8DD-1352-AD32EB226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2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2B285-FE29-A08A-144C-66A24E8C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6CF2E9-A135-6A16-1866-450926C8C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5EE52-3690-8CD6-489D-A337CDF9A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B4BD43-D8CA-DC83-6C59-9283A45A4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0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136C6F-C42A-D2EF-F3C4-49D52EC0D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FA8A5F-F789-4EF9-C4BB-B85F56758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15E5A-CB83-CBCB-ABE5-C73D97778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8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2B56A-5346-2C6D-C57A-91BBD67A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628E1-B815-F33A-41F6-200BDF3DA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4B13F-A6F9-64A7-A4EF-D73160038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C4849-A3C2-5E39-5BA3-CD641401C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DAC84E-0E47-FFA7-49CC-B8B95FF76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A1A9A-ACE4-E732-FB37-54C55B5F2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7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53F79-DD54-D5A0-3583-06476936D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12453D-749D-C0B3-6808-7AED3E4965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FA6595-30B1-A9B3-3847-D81F23C86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A2F7E-E78C-997D-EAEA-D5CC1DEC7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A356BB-8A10-566E-9924-BC59CC78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8648E5-4004-BB8A-A17E-F56058B5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04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984153-6670-B5F3-0471-80F40D965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579CD-F6E3-985D-D5BA-0C06CF35A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0DBE37-A85C-8839-A738-E37D267FB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5ACB9-A2A7-4BA4-9E9F-F9A594283E9D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45D69-CB49-9AB3-89AA-D9B8385CFC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47AE0-302C-5980-5F28-DAF8592E3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CB872-4A26-4529-AE43-6DCCFAA98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9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elBmp-bt7c?list=PLlJl1BR90sNFHMkaVSz3bn43xKgwpUiW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49DC1-D75A-D2A1-F460-2E9E270DB8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10258697" cy="2387600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br>
              <a:rPr lang="en-US"/>
            </a:br>
            <a:r>
              <a:rPr lang="en-US"/>
              <a:t>BÀI THỰC HÀNH 5</a:t>
            </a:r>
            <a:br>
              <a:rPr lang="en-US"/>
            </a:br>
            <a:r>
              <a:rPr lang="en-US"/>
              <a:t>BÀI TRÌNH CHIẾU ĐẦU TIÊN CỦA EM</a:t>
            </a:r>
            <a:br>
              <a:rPr lang="en-US"/>
            </a:b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458C76-159E-7BEF-97F4-D373CA5C22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0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98EEC-0AAA-AD96-F60A-5D89E440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Hướng dẫn học Tin Học lớp 9 - Bài thực hành 5: Bài trình chiếu đầu tiên của em">
            <a:hlinkClick r:id="" action="ppaction://media"/>
            <a:extLst>
              <a:ext uri="{FF2B5EF4-FFF2-40B4-BE49-F238E27FC236}">
                <a16:creationId xmlns:a16="http://schemas.microsoft.com/office/drawing/2014/main" id="{B3BBBF7B-041E-4EA9-2081-5CCE441DB77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65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BÀI THỰC HÀNH 5 BÀI TRÌNH CHIẾU ĐẦU TIÊN CỦA EM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BÀI THỰC HÀNH 5 BÀI TRÌNH CHIẾU ĐẦU TIÊN CỦA EM </dc:title>
  <dc:creator>Quang Tran</dc:creator>
  <cp:lastModifiedBy>Quang Tran</cp:lastModifiedBy>
  <cp:revision>1</cp:revision>
  <dcterms:created xsi:type="dcterms:W3CDTF">2023-02-19T17:32:59Z</dcterms:created>
  <dcterms:modified xsi:type="dcterms:W3CDTF">2023-02-19T17:33:12Z</dcterms:modified>
</cp:coreProperties>
</file>